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56" r:id="rId2"/>
    <p:sldId id="267" r:id="rId3"/>
    <p:sldId id="268" r:id="rId4"/>
    <p:sldId id="257" r:id="rId5"/>
    <p:sldId id="258" r:id="rId6"/>
    <p:sldId id="273" r:id="rId7"/>
    <p:sldId id="274" r:id="rId8"/>
    <p:sldId id="271" r:id="rId9"/>
    <p:sldId id="272" r:id="rId10"/>
    <p:sldId id="275" r:id="rId11"/>
    <p:sldId id="276" r:id="rId12"/>
    <p:sldId id="279" r:id="rId13"/>
    <p:sldId id="280" r:id="rId14"/>
    <p:sldId id="270" r:id="rId15"/>
    <p:sldId id="259" r:id="rId16"/>
    <p:sldId id="260" r:id="rId17"/>
    <p:sldId id="283" r:id="rId18"/>
    <p:sldId id="261" r:id="rId19"/>
    <p:sldId id="265" r:id="rId20"/>
    <p:sldId id="262" r:id="rId21"/>
    <p:sldId id="263" r:id="rId22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>
      <p:cViewPr varScale="1">
        <p:scale>
          <a:sx n="105" d="100"/>
          <a:sy n="105" d="100"/>
        </p:scale>
        <p:origin x="-162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8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4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8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6579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72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89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35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6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0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5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3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5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18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540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python/environments#_select-and-activate-an-environmen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hofinurdin-titanic-2-home-c21etx.streamlit.app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hofinurdin-iris-ml-home-rrl3b7.streamlit.ap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771" y="4351020"/>
            <a:ext cx="4829175" cy="2072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92D050"/>
                </a:solidFill>
                <a:latin typeface="Arial MT"/>
                <a:cs typeface="Arial MT"/>
              </a:rPr>
              <a:t>PROJECT</a:t>
            </a:r>
            <a:r>
              <a:rPr sz="3200" spc="-95" dirty="0">
                <a:solidFill>
                  <a:srgbClr val="92D05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92D050"/>
                </a:solidFill>
                <a:latin typeface="Arial MT"/>
                <a:cs typeface="Arial MT"/>
              </a:rPr>
              <a:t>DEPLOYMENT</a:t>
            </a:r>
            <a:endParaRPr sz="3200" dirty="0">
              <a:solidFill>
                <a:srgbClr val="92D050"/>
              </a:solidFill>
              <a:latin typeface="Arial MT"/>
              <a:cs typeface="Arial MT"/>
            </a:endParaRPr>
          </a:p>
          <a:p>
            <a:pPr algn="ctr">
              <a:lnSpc>
                <a:spcPts val="2830"/>
              </a:lnSpc>
              <a:spcBef>
                <a:spcPts val="80"/>
              </a:spcBef>
            </a:pPr>
            <a:r>
              <a:rPr lang="en-US" sz="2400" spc="-5" dirty="0">
                <a:solidFill>
                  <a:srgbClr val="92D050"/>
                </a:solidFill>
                <a:latin typeface="Arial MT"/>
                <a:cs typeface="Arial MT"/>
              </a:rPr>
              <a:t>Hanif Noe </a:t>
            </a:r>
            <a:r>
              <a:rPr lang="en-US" sz="2400" spc="-5" dirty="0" err="1">
                <a:solidFill>
                  <a:srgbClr val="92D050"/>
                </a:solidFill>
                <a:latin typeface="Arial MT"/>
                <a:cs typeface="Arial MT"/>
              </a:rPr>
              <a:t>Rofiq</a:t>
            </a:r>
            <a:endParaRPr lang="en-US" sz="2400" spc="-5" dirty="0">
              <a:solidFill>
                <a:srgbClr val="92D050"/>
              </a:solidFill>
              <a:latin typeface="Arial MT"/>
              <a:cs typeface="Arial MT"/>
            </a:endParaRPr>
          </a:p>
          <a:p>
            <a:pPr algn="ctr">
              <a:lnSpc>
                <a:spcPts val="2830"/>
              </a:lnSpc>
              <a:spcBef>
                <a:spcPts val="80"/>
              </a:spcBef>
            </a:pPr>
            <a:r>
              <a:rPr sz="2400" spc="-5" dirty="0" err="1">
                <a:solidFill>
                  <a:srgbClr val="92D050"/>
                </a:solidFill>
                <a:latin typeface="Arial MT"/>
                <a:cs typeface="Arial MT"/>
              </a:rPr>
              <a:t>Shofinurdin</a:t>
            </a:r>
            <a:endParaRPr sz="240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00B050"/>
                </a:solidFill>
                <a:latin typeface="Arial"/>
                <a:cs typeface="Arial"/>
              </a:rPr>
              <a:t>PJJ</a:t>
            </a:r>
            <a:r>
              <a:rPr sz="2000" b="1" spc="-15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B050"/>
                </a:solidFill>
                <a:latin typeface="Arial"/>
                <a:cs typeface="Arial"/>
              </a:rPr>
              <a:t>Data</a:t>
            </a:r>
            <a:r>
              <a:rPr sz="2000" b="1" spc="-9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B050"/>
                </a:solidFill>
                <a:latin typeface="Arial"/>
                <a:cs typeface="Arial"/>
              </a:rPr>
              <a:t>Analytics</a:t>
            </a:r>
            <a:r>
              <a:rPr sz="2000" b="1" spc="-9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sz="2000" b="1" spc="-5" dirty="0">
                <a:solidFill>
                  <a:srgbClr val="00B050"/>
                </a:solidFill>
                <a:latin typeface="Arial"/>
                <a:cs typeface="Arial"/>
              </a:rPr>
              <a:t>BDK </a:t>
            </a:r>
            <a:r>
              <a:rPr lang="en-US" sz="2000" b="1" spc="-5" dirty="0" err="1">
                <a:solidFill>
                  <a:srgbClr val="00B050"/>
                </a:solidFill>
                <a:latin typeface="Arial"/>
                <a:cs typeface="Arial"/>
              </a:rPr>
              <a:t>Makasar</a:t>
            </a:r>
            <a:endParaRPr sz="20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6895" y="1429511"/>
            <a:ext cx="6937248" cy="28254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66704" y="94488"/>
            <a:ext cx="1222248" cy="9875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43" y="5803391"/>
            <a:ext cx="886968" cy="8900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36489E94-E29C-4B9B-8BAE-75553A643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990600"/>
            <a:ext cx="7086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Install </a:t>
            </a:r>
            <a:r>
              <a:rPr lang="en-US" altLang="en-US" sz="3200" dirty="0" err="1"/>
              <a:t>paket</a:t>
            </a:r>
            <a:r>
              <a:rPr lang="en-US" altLang="en-US" sz="3200" dirty="0"/>
              <a:t> extension 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DA4950-39C3-4852-ACB4-829516DB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12192000" cy="46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6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B2ACD-8C2C-4628-A282-67116065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689" y="1295400"/>
            <a:ext cx="5823219" cy="2986419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3D6CFEB3-BA1C-4A65-8C6C-B7436E342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999" y="533400"/>
            <a:ext cx="7086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 err="1"/>
              <a:t>Membuat</a:t>
            </a:r>
            <a:r>
              <a:rPr lang="en-US" altLang="en-US" sz="3200" dirty="0"/>
              <a:t> virtual environment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55616-979A-4B03-9279-7545BFDC5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649901"/>
            <a:ext cx="7172975" cy="1994938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8C6ABE7F-C74E-4D06-B23E-E6DAAB636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25" y="4508472"/>
            <a:ext cx="7086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 err="1"/>
              <a:t>Mengaktifkan</a:t>
            </a:r>
            <a:r>
              <a:rPr lang="en-US" altLang="en-US" sz="3200" dirty="0"/>
              <a:t> virtual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9A75D-CA2C-41FA-B771-17435621E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06" y="1258410"/>
            <a:ext cx="5499613" cy="281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7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: Select Interpreter command">
            <a:extLst>
              <a:ext uri="{FF2B5EF4-FFF2-40B4-BE49-F238E27FC236}">
                <a16:creationId xmlns:a16="http://schemas.microsoft.com/office/drawing/2014/main" id="{55CF089E-5D3D-4127-8A6B-A5C72F93E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5" y="3219591"/>
            <a:ext cx="546151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556D7131-491A-4AC6-A298-FEF3ED1C5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990600"/>
            <a:ext cx="7086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Select python interpreter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0C996-ED59-4ACA-962B-A313881B65C9}"/>
              </a:ext>
            </a:extLst>
          </p:cNvPr>
          <p:cNvSpPr txBox="1"/>
          <p:nvPr/>
        </p:nvSpPr>
        <p:spPr>
          <a:xfrm>
            <a:off x="1828800" y="1575375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92D050"/>
                </a:solidFill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 and activate an environment</a:t>
            </a:r>
            <a:r>
              <a:rPr lang="en-US" u="none" strike="noStrike" dirty="0">
                <a:solidFill>
                  <a:srgbClr val="92D050"/>
                </a:solidFill>
                <a:latin typeface="Segoe UI" panose="020B0502040204020203" pitchFamily="34" charset="0"/>
              </a:rPr>
              <a:t> </a:t>
            </a:r>
            <a:r>
              <a:rPr lang="en-US" b="1" i="0" dirty="0">
                <a:solidFill>
                  <a:srgbClr val="92D050"/>
                </a:solidFill>
                <a:effectLst/>
                <a:latin typeface="Segoe UI" panose="020B0502040204020203" pitchFamily="34" charset="0"/>
              </a:rPr>
              <a:t>Python: </a:t>
            </a:r>
          </a:p>
          <a:p>
            <a:pPr algn="l"/>
            <a:r>
              <a:rPr lang="en-US" b="1" i="0" dirty="0">
                <a:solidFill>
                  <a:srgbClr val="92D050"/>
                </a:solidFill>
                <a:effectLst/>
                <a:latin typeface="Segoe UI" panose="020B0502040204020203" pitchFamily="34" charset="0"/>
              </a:rPr>
              <a:t>Select Interpreter</a:t>
            </a:r>
            <a:r>
              <a:rPr lang="en-US" b="0" i="0" dirty="0">
                <a:solidFill>
                  <a:srgbClr val="92D050"/>
                </a:solidFill>
                <a:effectLst/>
                <a:latin typeface="Segoe UI" panose="020B0502040204020203" pitchFamily="34" charset="0"/>
              </a:rPr>
              <a:t> command from the </a:t>
            </a:r>
            <a:r>
              <a:rPr lang="en-US" b="1" i="0" dirty="0">
                <a:solidFill>
                  <a:srgbClr val="92D050"/>
                </a:solidFill>
                <a:effectLst/>
                <a:latin typeface="Segoe UI" panose="020B0502040204020203" pitchFamily="34" charset="0"/>
              </a:rPr>
              <a:t>Command Palette</a:t>
            </a:r>
            <a:r>
              <a:rPr lang="en-US" b="0" i="0" dirty="0">
                <a:solidFill>
                  <a:srgbClr val="92D050"/>
                </a:solidFill>
                <a:effectLst/>
                <a:latin typeface="Segoe UI" panose="020B0502040204020203" pitchFamily="34" charset="0"/>
              </a:rPr>
              <a:t> (</a:t>
            </a:r>
            <a:r>
              <a:rPr lang="en-US" b="0" i="0" dirty="0" err="1">
                <a:solidFill>
                  <a:srgbClr val="92D050"/>
                </a:solidFill>
                <a:effectLst/>
                <a:latin typeface="Menlo"/>
              </a:rPr>
              <a:t>Ctrl+Shift+P</a:t>
            </a:r>
            <a:r>
              <a:rPr lang="en-US" b="0" i="0" dirty="0">
                <a:solidFill>
                  <a:srgbClr val="92D050"/>
                </a:solidFill>
                <a:effectLst/>
                <a:latin typeface="Segoe UI" panose="020B0502040204020203" pitchFamily="34" charset="0"/>
              </a:rPr>
              <a:t>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B7FE3-52AA-4AEB-9E02-904D73E3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293" y="3225313"/>
            <a:ext cx="6134956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3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49D39-F407-47C2-948D-AC51A0EBF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Install </a:t>
            </a:r>
            <a:r>
              <a:rPr lang="en-US" dirty="0" err="1"/>
              <a:t>nb_conda_kernels</a:t>
            </a:r>
            <a:r>
              <a:rPr lang="en-US" dirty="0"/>
              <a:t> / </a:t>
            </a:r>
            <a:r>
              <a:rPr lang="en-US" dirty="0" err="1"/>
              <a:t>ipython</a:t>
            </a:r>
            <a:r>
              <a:rPr lang="en-US" dirty="0"/>
              <a:t> kernel</a:t>
            </a:r>
          </a:p>
          <a:p>
            <a:r>
              <a:rPr lang="en-US" dirty="0"/>
              <a:t>Install </a:t>
            </a:r>
            <a:r>
              <a:rPr lang="en-US" dirty="0" err="1"/>
              <a:t>streamlit</a:t>
            </a:r>
            <a:r>
              <a:rPr lang="en-US" dirty="0"/>
              <a:t> </a:t>
            </a:r>
            <a:r>
              <a:rPr lang="en-US" dirty="0" err="1"/>
              <a:t>dll</a:t>
            </a:r>
            <a:r>
              <a:rPr lang="en-US" dirty="0"/>
              <a:t> (requirements.txt)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49E725A-1C41-4D85-82B0-54881AFEC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093331"/>
            <a:ext cx="7086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3200" dirty="0"/>
              <a:t>Install 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FC6F6-1F7B-4E3A-8EEE-04F2F6D98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10" r="2452"/>
          <a:stretch/>
        </p:blipFill>
        <p:spPr>
          <a:xfrm>
            <a:off x="5029200" y="1917917"/>
            <a:ext cx="4953000" cy="683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656D76-4B84-4ACF-8B54-3BC512AB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739865"/>
            <a:ext cx="4505954" cy="704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A433EC-C800-4D41-B1E8-0D8F352473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57" r="29411"/>
          <a:stretch/>
        </p:blipFill>
        <p:spPr>
          <a:xfrm>
            <a:off x="1143000" y="4495800"/>
            <a:ext cx="5867400" cy="211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9E7B9-A8D4-4B3E-9954-637AF280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377" y="3685172"/>
            <a:ext cx="9097645" cy="3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410F0-9E93-43CC-9B69-9C2BF1704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308" y="4071689"/>
            <a:ext cx="5315692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9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EDFA-D1AA-4FB8-8A0E-22ED7119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35D7C-B4A9-46D0-B64A-4DD0D5112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</a:t>
            </a:r>
          </a:p>
          <a:p>
            <a:r>
              <a:rPr lang="en-US" dirty="0"/>
              <a:t>Export model</a:t>
            </a:r>
          </a:p>
        </p:txBody>
      </p:sp>
    </p:spTree>
    <p:extLst>
      <p:ext uri="{BB962C8B-B14F-4D97-AF65-F5344CB8AC3E}">
        <p14:creationId xmlns:p14="http://schemas.microsoft.com/office/powerpoint/2010/main" val="362726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400" y="1066800"/>
            <a:ext cx="429498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195" dirty="0"/>
              <a:t>M</a:t>
            </a:r>
            <a:r>
              <a:rPr spc="204" dirty="0"/>
              <a:t>ode</a:t>
            </a:r>
            <a:r>
              <a:rPr spc="195" dirty="0"/>
              <a:t>lli</a:t>
            </a:r>
            <a:r>
              <a:rPr spc="204" dirty="0"/>
              <a:t>n</a:t>
            </a:r>
            <a:r>
              <a:rPr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2133600"/>
            <a:ext cx="3791585" cy="166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0" indent="-742950">
              <a:lnSpc>
                <a:spcPts val="4310"/>
              </a:lnSpc>
              <a:spcBef>
                <a:spcPts val="100"/>
              </a:spcBef>
              <a:buAutoNum type="arabicPeriod"/>
              <a:tabLst>
                <a:tab pos="755015" algn="l"/>
                <a:tab pos="755650" algn="l"/>
              </a:tabLst>
            </a:pPr>
            <a:r>
              <a:rPr sz="3600" spc="254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-24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-22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-2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bua</a:t>
            </a:r>
            <a:r>
              <a:rPr sz="3600" spc="-229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600" spc="-8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13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2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600" spc="2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A</a:t>
            </a:r>
            <a:endParaRPr sz="36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755650" indent="-742950">
              <a:lnSpc>
                <a:spcPts val="4295"/>
              </a:lnSpc>
              <a:buAutoNum type="arabicPeriod"/>
              <a:tabLst>
                <a:tab pos="755015" algn="l"/>
                <a:tab pos="755650" algn="l"/>
              </a:tabLst>
            </a:pPr>
            <a:r>
              <a:rPr sz="3600" spc="254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-24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-22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-2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bua</a:t>
            </a:r>
            <a:r>
              <a:rPr sz="3600" spc="-229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600" spc="-8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Model</a:t>
            </a:r>
            <a:endParaRPr sz="36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755650" indent="-742950">
              <a:lnSpc>
                <a:spcPts val="4310"/>
              </a:lnSpc>
              <a:buAutoNum type="arabicPeriod"/>
              <a:tabLst>
                <a:tab pos="755015" algn="l"/>
                <a:tab pos="755650" algn="l"/>
              </a:tabLst>
            </a:pPr>
            <a:r>
              <a:rPr sz="3600" spc="-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Export</a:t>
            </a:r>
            <a:r>
              <a:rPr sz="3600" spc="-18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Model</a:t>
            </a:r>
            <a:endParaRPr sz="36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A5657-8340-40A5-B57A-45F61165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08" y="2209800"/>
            <a:ext cx="6919962" cy="44581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200" y="1184665"/>
            <a:ext cx="478694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Project</a:t>
            </a:r>
            <a:r>
              <a:rPr spc="350" dirty="0"/>
              <a:t> </a:t>
            </a:r>
            <a:r>
              <a:rPr spc="195" dirty="0"/>
              <a:t>local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52800" y="2596197"/>
            <a:ext cx="3805554" cy="166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0" indent="-742950">
              <a:lnSpc>
                <a:spcPts val="4310"/>
              </a:lnSpc>
              <a:spcBef>
                <a:spcPts val="100"/>
              </a:spcBef>
              <a:buAutoNum type="arabicPeriod"/>
              <a:tabLst>
                <a:tab pos="755015" algn="l"/>
                <a:tab pos="755650" algn="l"/>
              </a:tabLst>
            </a:pPr>
            <a:r>
              <a:rPr sz="3600" spc="26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H</a:t>
            </a:r>
            <a:r>
              <a:rPr sz="3600" spc="-36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28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600" spc="-36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22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-36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17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600" spc="-8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26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H</a:t>
            </a:r>
            <a:r>
              <a:rPr sz="3600" spc="5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600" spc="-22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-24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e</a:t>
            </a:r>
            <a:endParaRPr sz="3600" dirty="0">
              <a:solidFill>
                <a:schemeClr val="tx1">
                  <a:lumMod val="85000"/>
                </a:schemeClr>
              </a:solidFill>
              <a:latin typeface="Trebuchet MS"/>
              <a:cs typeface="Trebuchet MS"/>
            </a:endParaRPr>
          </a:p>
          <a:p>
            <a:pPr marL="755650" indent="-742950">
              <a:lnSpc>
                <a:spcPts val="4295"/>
              </a:lnSpc>
              <a:buAutoNum type="arabicPeriod"/>
              <a:tabLst>
                <a:tab pos="755015" algn="l"/>
                <a:tab pos="755650" algn="l"/>
              </a:tabLst>
            </a:pPr>
            <a:r>
              <a:rPr sz="3600" spc="26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H</a:t>
            </a:r>
            <a:r>
              <a:rPr sz="3600" spc="-36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28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600" spc="-36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22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-36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17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600" spc="-8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13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29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600" spc="27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A</a:t>
            </a:r>
            <a:endParaRPr sz="3600" dirty="0">
              <a:solidFill>
                <a:schemeClr val="tx1">
                  <a:lumMod val="85000"/>
                </a:schemeClr>
              </a:solidFill>
              <a:latin typeface="Trebuchet MS"/>
              <a:cs typeface="Trebuchet MS"/>
            </a:endParaRPr>
          </a:p>
          <a:p>
            <a:pPr marL="755650" indent="-742950">
              <a:lnSpc>
                <a:spcPts val="4310"/>
              </a:lnSpc>
              <a:buAutoNum type="arabicPeriod"/>
              <a:tabLst>
                <a:tab pos="755015" algn="l"/>
                <a:tab pos="755650" algn="l"/>
              </a:tabLst>
            </a:pPr>
            <a:r>
              <a:rPr sz="3600" spc="26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H</a:t>
            </a:r>
            <a:r>
              <a:rPr sz="3600" spc="-36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28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600" spc="-36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22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-36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17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3600" spc="-8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17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3600" spc="-5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600" spc="-240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-17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3600" spc="-24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600" spc="-215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600" spc="-229" dirty="0">
                <a:solidFill>
                  <a:schemeClr val="tx1">
                    <a:lumMod val="85000"/>
                  </a:schemeClr>
                </a:solidFill>
                <a:latin typeface="Trebuchet MS"/>
                <a:cs typeface="Trebuchet MS"/>
              </a:rPr>
              <a:t>t</a:t>
            </a:r>
            <a:endParaRPr sz="3600" dirty="0">
              <a:solidFill>
                <a:schemeClr val="tx1">
                  <a:lumMod val="85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89A7-E8F8-4B13-876D-6CF8E0BD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2D899-8667-4EE6-A008-A86657278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8F038-3DBA-45B9-86E9-AD02A5BF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1768"/>
            <a:ext cx="10820400" cy="57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30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Upload</a:t>
            </a:r>
            <a:r>
              <a:rPr spc="365" dirty="0"/>
              <a:t> </a:t>
            </a:r>
            <a:r>
              <a:rPr spc="100" dirty="0"/>
              <a:t>ke</a:t>
            </a:r>
            <a:r>
              <a:rPr spc="370" dirty="0"/>
              <a:t> </a:t>
            </a:r>
            <a:r>
              <a:rPr spc="195" dirty="0"/>
              <a:t>Github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1610" indent="-742950">
              <a:lnSpc>
                <a:spcPts val="4310"/>
              </a:lnSpc>
              <a:spcBef>
                <a:spcPts val="100"/>
              </a:spcBef>
              <a:buAutoNum type="arabicPeriod"/>
              <a:tabLst>
                <a:tab pos="1451610" algn="l"/>
                <a:tab pos="1452245" algn="l"/>
              </a:tabLst>
            </a:pPr>
            <a:r>
              <a:rPr spc="254" dirty="0"/>
              <a:t>M</a:t>
            </a:r>
            <a:r>
              <a:rPr spc="-240" dirty="0"/>
              <a:t>e</a:t>
            </a:r>
            <a:r>
              <a:rPr spc="-220" dirty="0"/>
              <a:t>m</a:t>
            </a:r>
            <a:r>
              <a:rPr spc="-245" dirty="0"/>
              <a:t>bua</a:t>
            </a:r>
            <a:r>
              <a:rPr spc="-229" dirty="0"/>
              <a:t>t</a:t>
            </a:r>
            <a:r>
              <a:rPr spc="-85" dirty="0"/>
              <a:t> </a:t>
            </a:r>
            <a:r>
              <a:rPr spc="-360" dirty="0"/>
              <a:t>a</a:t>
            </a:r>
            <a:r>
              <a:rPr spc="-95" dirty="0"/>
              <a:t>k</a:t>
            </a:r>
            <a:r>
              <a:rPr spc="-170" dirty="0"/>
              <a:t>un</a:t>
            </a:r>
            <a:r>
              <a:rPr spc="-85" dirty="0"/>
              <a:t> </a:t>
            </a:r>
            <a:r>
              <a:rPr spc="-275" dirty="0"/>
              <a:t>g</a:t>
            </a:r>
            <a:r>
              <a:rPr spc="-245" dirty="0"/>
              <a:t>i</a:t>
            </a:r>
            <a:r>
              <a:rPr spc="-229" dirty="0"/>
              <a:t>t</a:t>
            </a:r>
            <a:r>
              <a:rPr spc="-180" dirty="0"/>
              <a:t>hub</a:t>
            </a:r>
          </a:p>
          <a:p>
            <a:pPr marL="1451610" indent="-742950">
              <a:lnSpc>
                <a:spcPts val="4295"/>
              </a:lnSpc>
              <a:buAutoNum type="arabicPeriod"/>
              <a:tabLst>
                <a:tab pos="1451610" algn="l"/>
                <a:tab pos="1452245" algn="l"/>
              </a:tabLst>
            </a:pPr>
            <a:r>
              <a:rPr spc="254" dirty="0"/>
              <a:t>M</a:t>
            </a:r>
            <a:r>
              <a:rPr spc="-240" dirty="0"/>
              <a:t>e</a:t>
            </a:r>
            <a:r>
              <a:rPr spc="-220" dirty="0"/>
              <a:t>m</a:t>
            </a:r>
            <a:r>
              <a:rPr spc="-245" dirty="0"/>
              <a:t>bua</a:t>
            </a:r>
            <a:r>
              <a:rPr spc="-229" dirty="0"/>
              <a:t>t</a:t>
            </a:r>
            <a:r>
              <a:rPr spc="-85" dirty="0"/>
              <a:t> </a:t>
            </a:r>
            <a:r>
              <a:rPr spc="-50" dirty="0"/>
              <a:t>r</a:t>
            </a:r>
            <a:r>
              <a:rPr spc="-240" dirty="0"/>
              <a:t>e</a:t>
            </a:r>
            <a:r>
              <a:rPr spc="-80" dirty="0"/>
              <a:t>po</a:t>
            </a:r>
            <a:r>
              <a:rPr spc="-75" dirty="0"/>
              <a:t>s</a:t>
            </a:r>
            <a:r>
              <a:rPr spc="-245" dirty="0"/>
              <a:t>i</a:t>
            </a:r>
            <a:r>
              <a:rPr spc="-229" dirty="0"/>
              <a:t>t</a:t>
            </a:r>
            <a:r>
              <a:rPr spc="50" dirty="0"/>
              <a:t>o</a:t>
            </a:r>
            <a:r>
              <a:rPr spc="130" dirty="0"/>
              <a:t>r</a:t>
            </a:r>
            <a:r>
              <a:rPr spc="-200" dirty="0"/>
              <a:t>y</a:t>
            </a:r>
          </a:p>
          <a:p>
            <a:pPr marL="1451610" indent="-742950">
              <a:lnSpc>
                <a:spcPts val="4310"/>
              </a:lnSpc>
              <a:buAutoNum type="arabicPeriod"/>
              <a:tabLst>
                <a:tab pos="1451610" algn="l"/>
                <a:tab pos="1452245" algn="l"/>
              </a:tabLst>
            </a:pPr>
            <a:r>
              <a:rPr spc="-114" dirty="0"/>
              <a:t>Ins</a:t>
            </a:r>
            <a:r>
              <a:rPr spc="-229" dirty="0"/>
              <a:t>t</a:t>
            </a:r>
            <a:r>
              <a:rPr spc="-360" dirty="0"/>
              <a:t>a</a:t>
            </a:r>
            <a:r>
              <a:rPr spc="-280" dirty="0"/>
              <a:t>l</a:t>
            </a:r>
            <a:r>
              <a:rPr spc="-275" dirty="0"/>
              <a:t>l</a:t>
            </a:r>
            <a:r>
              <a:rPr spc="-90" dirty="0"/>
              <a:t> </a:t>
            </a:r>
            <a:r>
              <a:rPr spc="-265" dirty="0"/>
              <a:t>gitlab</a:t>
            </a:r>
          </a:p>
          <a:p>
            <a:pPr marL="1451610" indent="-742950">
              <a:lnSpc>
                <a:spcPct val="100000"/>
              </a:lnSpc>
              <a:buAutoNum type="arabicPeriod"/>
              <a:tabLst>
                <a:tab pos="1451610" algn="l"/>
                <a:tab pos="1452245" algn="l"/>
              </a:tabLst>
            </a:pPr>
            <a:r>
              <a:rPr spc="210" dirty="0"/>
              <a:t>U</a:t>
            </a:r>
            <a:r>
              <a:rPr spc="-315" dirty="0"/>
              <a:t>p</a:t>
            </a:r>
            <a:r>
              <a:rPr spc="-175" dirty="0"/>
              <a:t>l</a:t>
            </a:r>
            <a:r>
              <a:rPr spc="50" dirty="0"/>
              <a:t>o</a:t>
            </a:r>
            <a:r>
              <a:rPr spc="-360" dirty="0"/>
              <a:t>a</a:t>
            </a:r>
            <a:r>
              <a:rPr spc="-175" dirty="0"/>
              <a:t>d</a:t>
            </a:r>
            <a:r>
              <a:rPr spc="-85" dirty="0"/>
              <a:t> </a:t>
            </a:r>
            <a:r>
              <a:rPr spc="-110" dirty="0"/>
              <a:t>p</a:t>
            </a:r>
            <a:r>
              <a:rPr spc="-165" dirty="0"/>
              <a:t>r</a:t>
            </a:r>
            <a:r>
              <a:rPr spc="50" dirty="0"/>
              <a:t>o</a:t>
            </a:r>
            <a:r>
              <a:rPr spc="-540" dirty="0"/>
              <a:t>j</a:t>
            </a:r>
            <a:r>
              <a:rPr spc="-240" dirty="0"/>
              <a:t>e</a:t>
            </a:r>
            <a:r>
              <a:rPr spc="-215" dirty="0"/>
              <a:t>c</a:t>
            </a:r>
            <a:r>
              <a:rPr spc="-229" dirty="0"/>
              <a:t>t</a:t>
            </a:r>
            <a:r>
              <a:rPr spc="-85" dirty="0"/>
              <a:t> </a:t>
            </a:r>
            <a:r>
              <a:rPr spc="-270" dirty="0"/>
              <a:t>k</a:t>
            </a:r>
            <a:r>
              <a:rPr spc="-175" dirty="0"/>
              <a:t>e</a:t>
            </a:r>
            <a:r>
              <a:rPr spc="-85" dirty="0"/>
              <a:t> </a:t>
            </a:r>
            <a:r>
              <a:rPr spc="-275" dirty="0"/>
              <a:t>g</a:t>
            </a:r>
            <a:r>
              <a:rPr spc="-245" dirty="0"/>
              <a:t>i</a:t>
            </a:r>
            <a:r>
              <a:rPr spc="-229" dirty="0"/>
              <a:t>t</a:t>
            </a:r>
            <a:r>
              <a:rPr spc="-180" dirty="0"/>
              <a:t>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D5BAE-B30C-428B-AAA1-A8C05EC76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98" y="1676400"/>
            <a:ext cx="5710705" cy="270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73C697D-3EE6-4C6D-8AD6-37B304BF2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97" y="4557012"/>
            <a:ext cx="5018103" cy="215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98C585-C9A6-4E41-B15E-1B267CAD1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02" y="4894525"/>
            <a:ext cx="3629531" cy="13241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87B6-21AA-BF57-3C63-F67AF816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252413"/>
            <a:ext cx="10131425" cy="1455737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err="1"/>
              <a:t>Uplod</a:t>
            </a:r>
            <a:r>
              <a:rPr lang="en-US" dirty="0"/>
              <a:t>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6B2C7-8A09-4FDD-8606-91ACDDD46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08" y="1749265"/>
            <a:ext cx="11021963" cy="1143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D657-1723-43D3-AC07-4A439F5A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74" y="3078162"/>
            <a:ext cx="7992590" cy="600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26C05F-CA2E-4C74-AF08-F3E2556D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07" y="4419600"/>
            <a:ext cx="11793596" cy="9145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B9E9-3329-F94A-1A3D-35F475D8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60400"/>
            <a:ext cx="10131425" cy="14573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/>
              <a:t>Objective</a:t>
            </a:r>
          </a:p>
        </p:txBody>
      </p:sp>
      <p:sp>
        <p:nvSpPr>
          <p:cNvPr id="18435" name="TextBox 4">
            <a:extLst>
              <a:ext uri="{FF2B5EF4-FFF2-40B4-BE49-F238E27FC236}">
                <a16:creationId xmlns:a16="http://schemas.microsoft.com/office/drawing/2014/main" id="{49A40A77-5BFB-AAF2-ACC4-B75B2D538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025" y="2859088"/>
            <a:ext cx="29495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hlinkClick r:id="rId2"/>
              </a:rPr>
              <a:t>objective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1371600"/>
            <a:ext cx="102673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Deploy</a:t>
            </a:r>
            <a:r>
              <a:rPr spc="385" dirty="0"/>
              <a:t> </a:t>
            </a:r>
            <a:r>
              <a:rPr spc="170" dirty="0"/>
              <a:t>project</a:t>
            </a:r>
            <a:r>
              <a:rPr spc="385" dirty="0"/>
              <a:t> </a:t>
            </a:r>
            <a:r>
              <a:rPr spc="100" dirty="0"/>
              <a:t>di</a:t>
            </a:r>
            <a:r>
              <a:rPr spc="380" dirty="0"/>
              <a:t> </a:t>
            </a:r>
            <a:r>
              <a:rPr spc="175" dirty="0"/>
              <a:t>Streamlit</a:t>
            </a:r>
            <a:r>
              <a:rPr spc="380" dirty="0"/>
              <a:t> </a:t>
            </a:r>
            <a:r>
              <a:rPr spc="155" dirty="0"/>
              <a:t>Cloud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2590800"/>
            <a:ext cx="560133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0" indent="-742950">
              <a:lnSpc>
                <a:spcPts val="4310"/>
              </a:lnSpc>
              <a:spcBef>
                <a:spcPts val="100"/>
              </a:spcBef>
              <a:buAutoNum type="arabicPeriod"/>
              <a:tabLst>
                <a:tab pos="755015" algn="l"/>
                <a:tab pos="755650" algn="l"/>
              </a:tabLst>
            </a:pPr>
            <a:r>
              <a:rPr sz="3600" spc="254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-24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-22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-2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bua</a:t>
            </a:r>
            <a:r>
              <a:rPr sz="3600" spc="-229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600" spc="-8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36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3600" spc="-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k</a:t>
            </a:r>
            <a:r>
              <a:rPr sz="3600" spc="-1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un</a:t>
            </a:r>
            <a:r>
              <a:rPr sz="3600" spc="-8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st</a:t>
            </a:r>
            <a:r>
              <a:rPr sz="3600" spc="-16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600" spc="-229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ea</a:t>
            </a:r>
            <a:r>
              <a:rPr sz="3600" spc="-36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3600" spc="-28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3600" spc="-2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600" spc="-229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endParaRPr sz="36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755650" indent="-742950">
              <a:lnSpc>
                <a:spcPts val="4310"/>
              </a:lnSpc>
              <a:buAutoNum type="arabicPeriod"/>
              <a:tabLst>
                <a:tab pos="755015" algn="l"/>
                <a:tab pos="755650" algn="l"/>
              </a:tabLst>
            </a:pPr>
            <a:r>
              <a:rPr sz="3600" spc="254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600" spc="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600" spc="-2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eate</a:t>
            </a:r>
            <a:r>
              <a:rPr sz="3600" spc="-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P</a:t>
            </a:r>
            <a:r>
              <a:rPr sz="3600" spc="-15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600" spc="-28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600" spc="-20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j</a:t>
            </a:r>
            <a:r>
              <a:rPr sz="3600" spc="-23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3600" spc="-22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3600" spc="-229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600" spc="-8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18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da</a:t>
            </a:r>
            <a:r>
              <a:rPr sz="3600" spc="-14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600" spc="-24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600" spc="-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2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3600" spc="-2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600" spc="-229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600" spc="-18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hub</a:t>
            </a:r>
            <a:endParaRPr sz="36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9F832-322B-4BFC-AEBE-8EE3AA1D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209800"/>
            <a:ext cx="5131364" cy="42493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1089714"/>
            <a:ext cx="27851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425" dirty="0">
                <a:latin typeface="Trebuchet MS"/>
                <a:cs typeface="Trebuchet MS"/>
              </a:rPr>
              <a:t>T</a:t>
            </a:r>
            <a:r>
              <a:rPr sz="3600" spc="-220" dirty="0">
                <a:latin typeface="Trebuchet MS"/>
                <a:cs typeface="Trebuchet MS"/>
              </a:rPr>
              <a:t>ug</a:t>
            </a:r>
            <a:r>
              <a:rPr sz="3600" spc="-360" dirty="0">
                <a:latin typeface="Trebuchet MS"/>
                <a:cs typeface="Trebuchet MS"/>
              </a:rPr>
              <a:t>a</a:t>
            </a:r>
            <a:r>
              <a:rPr sz="3600" spc="-75" dirty="0">
                <a:latin typeface="Trebuchet MS"/>
                <a:cs typeface="Trebuchet MS"/>
              </a:rPr>
              <a:t>s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2719" y="2148332"/>
            <a:ext cx="5412740" cy="393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Deploy</a:t>
            </a:r>
            <a:r>
              <a:rPr sz="3600" spc="-10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Iris</a:t>
            </a:r>
            <a:r>
              <a:rPr sz="3600" spc="-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16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Machine</a:t>
            </a:r>
            <a:r>
              <a:rPr sz="3600" spc="-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600" spc="-1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Learning</a:t>
            </a:r>
            <a:endParaRPr sz="36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888365" indent="-343535">
              <a:lnSpc>
                <a:spcPct val="100000"/>
              </a:lnSpc>
              <a:spcBef>
                <a:spcPts val="2885"/>
              </a:spcBef>
              <a:buAutoNum type="arabicPeriod"/>
              <a:tabLst>
                <a:tab pos="889000" algn="l"/>
              </a:tabLst>
            </a:pPr>
            <a:r>
              <a:rPr sz="2800" spc="1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2800" spc="-1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2800" spc="-1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bua</a:t>
            </a:r>
            <a:r>
              <a:rPr sz="2800" spc="-18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2800" spc="-6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mo</a:t>
            </a:r>
            <a:r>
              <a:rPr sz="2800" spc="-8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2800" spc="-1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-21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l</a:t>
            </a:r>
            <a:endParaRPr sz="28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888365" indent="-343535">
              <a:lnSpc>
                <a:spcPts val="3325"/>
              </a:lnSpc>
              <a:spcBef>
                <a:spcPts val="50"/>
              </a:spcBef>
              <a:buAutoNum type="arabicPeriod"/>
              <a:tabLst>
                <a:tab pos="889000" algn="l"/>
              </a:tabLst>
            </a:pPr>
            <a:r>
              <a:rPr sz="2800" spc="-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Eksport</a:t>
            </a:r>
            <a:r>
              <a:rPr sz="2800" spc="-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model</a:t>
            </a:r>
            <a:endParaRPr sz="28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888365" indent="-343535">
              <a:lnSpc>
                <a:spcPts val="3325"/>
              </a:lnSpc>
              <a:buAutoNum type="arabicPeriod"/>
              <a:tabLst>
                <a:tab pos="889000" algn="l"/>
              </a:tabLst>
            </a:pPr>
            <a:r>
              <a:rPr sz="2800" spc="-12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Im</a:t>
            </a:r>
            <a:r>
              <a:rPr sz="2800" spc="-6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po</a:t>
            </a:r>
            <a:r>
              <a:rPr sz="2800" spc="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2800" spc="-18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2800" spc="-6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2800" spc="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2800" spc="-14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2800" spc="-1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-21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2800" spc="-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2800" spc="-18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2800" spc="-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2800" spc="-114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2800" spc="-3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2800" spc="-2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-22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2800" spc="-22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2800" spc="-1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2800" spc="-18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endParaRPr sz="28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888365" indent="-343535">
              <a:lnSpc>
                <a:spcPts val="3325"/>
              </a:lnSpc>
              <a:spcBef>
                <a:spcPts val="50"/>
              </a:spcBef>
              <a:buAutoNum type="arabicPeriod"/>
              <a:tabLst>
                <a:tab pos="889000" algn="l"/>
              </a:tabLst>
            </a:pPr>
            <a:r>
              <a:rPr sz="2800" spc="1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2800" spc="-1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2800" spc="-1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bua</a:t>
            </a:r>
            <a:r>
              <a:rPr sz="2800" spc="-18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2800" spc="-6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ha</a:t>
            </a:r>
            <a:r>
              <a:rPr sz="2800" spc="-22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2800" spc="-2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2800" spc="-2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2800" spc="-13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2800" spc="-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22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2800" spc="21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A</a:t>
            </a:r>
            <a:endParaRPr sz="28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888365" indent="-343535">
              <a:lnSpc>
                <a:spcPts val="3325"/>
              </a:lnSpc>
              <a:buAutoNum type="arabicPeriod"/>
              <a:tabLst>
                <a:tab pos="889000" algn="l"/>
              </a:tabLst>
            </a:pPr>
            <a:r>
              <a:rPr sz="2800" spc="1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2800" spc="-1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2800" spc="-1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bua</a:t>
            </a:r>
            <a:r>
              <a:rPr sz="2800" spc="-18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2800" spc="-6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ha</a:t>
            </a:r>
            <a:r>
              <a:rPr sz="2800" spc="-22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2800" spc="-2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2800" spc="-2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2800" spc="-13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n</a:t>
            </a:r>
            <a:r>
              <a:rPr sz="2800" spc="-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8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2800" spc="-114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2800" spc="-19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-14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2800" spc="-1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2800" spc="-16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2800" spc="-18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endParaRPr sz="28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888365" indent="-343535">
              <a:lnSpc>
                <a:spcPct val="100000"/>
              </a:lnSpc>
              <a:spcBef>
                <a:spcPts val="45"/>
              </a:spcBef>
              <a:buAutoNum type="arabicPeriod"/>
              <a:tabLst>
                <a:tab pos="889000" algn="l"/>
              </a:tabLst>
            </a:pPr>
            <a:r>
              <a:rPr sz="2800" spc="1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U</a:t>
            </a:r>
            <a:r>
              <a:rPr sz="2800" spc="-2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2800" spc="-13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2800" spc="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2800" spc="-2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2800" spc="-13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2800" spc="-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k</a:t>
            </a:r>
            <a:r>
              <a:rPr sz="2800" spc="-13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-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g</a:t>
            </a:r>
            <a:r>
              <a:rPr sz="2800" spc="-1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2800" spc="-1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2800" spc="-14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hub</a:t>
            </a:r>
            <a:endParaRPr sz="28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888365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89000" algn="l"/>
              </a:tabLst>
            </a:pPr>
            <a:r>
              <a:rPr sz="2800" spc="10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D</a:t>
            </a:r>
            <a:r>
              <a:rPr sz="2800" spc="8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-2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p</a:t>
            </a:r>
            <a:r>
              <a:rPr sz="2800" spc="-13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2800" spc="-1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2800" spc="-15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y</a:t>
            </a:r>
            <a:r>
              <a:rPr sz="2800" spc="-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k</a:t>
            </a:r>
            <a:r>
              <a:rPr sz="2800" spc="-13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-7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2800" spc="-114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2800" spc="-3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2800" spc="-2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2800" spc="-22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m</a:t>
            </a:r>
            <a:r>
              <a:rPr sz="2800" spc="-22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2800" spc="-19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2800" spc="-18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2800" spc="-6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2800" spc="-220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l</a:t>
            </a:r>
            <a:r>
              <a:rPr sz="2800" spc="4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2800" spc="-135" dirty="0">
                <a:solidFill>
                  <a:schemeClr val="tx1">
                    <a:lumMod val="75000"/>
                  </a:schemeClr>
                </a:solidFill>
                <a:latin typeface="Trebuchet MS"/>
                <a:cs typeface="Trebuchet MS"/>
              </a:rPr>
              <a:t>ud</a:t>
            </a:r>
            <a:endParaRPr sz="2800" dirty="0">
              <a:solidFill>
                <a:schemeClr val="tx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89F67-FB70-4EF4-A3DD-237AA53490CA}"/>
              </a:ext>
            </a:extLst>
          </p:cNvPr>
          <p:cNvSpPr txBox="1"/>
          <p:nvPr/>
        </p:nvSpPr>
        <p:spPr>
          <a:xfrm>
            <a:off x="9448800" y="5943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Hasil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.&gt;&gt;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6E8C-433D-462C-9977-4D99D324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392928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18515-C24E-4B3B-9D1B-15AAFE0A3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67" y="1779942"/>
            <a:ext cx="9454066" cy="431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11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0" y="1273555"/>
            <a:ext cx="42860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5" dirty="0"/>
              <a:t>Todo</a:t>
            </a:r>
            <a:r>
              <a:rPr sz="4800" spc="325" dirty="0"/>
              <a:t> </a:t>
            </a:r>
            <a:r>
              <a:rPr sz="4800" spc="150" dirty="0"/>
              <a:t>List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828800" y="2438400"/>
            <a:ext cx="8250873" cy="2772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4310"/>
              </a:lnSpc>
              <a:spcBef>
                <a:spcPts val="100"/>
              </a:spcBef>
              <a:buFont typeface="Arial MT"/>
              <a:buChar char="•"/>
              <a:tabLst>
                <a:tab pos="298450" algn="l"/>
              </a:tabLst>
            </a:pPr>
            <a:r>
              <a:rPr lang="en-US" sz="3600" spc="-85" dirty="0">
                <a:solidFill>
                  <a:srgbClr val="92D050"/>
                </a:solidFill>
                <a:latin typeface="Trebuchet MS"/>
                <a:cs typeface="Trebuchet MS"/>
              </a:rPr>
              <a:t>Install dan </a:t>
            </a:r>
            <a:r>
              <a:rPr sz="3600" spc="-85" dirty="0">
                <a:solidFill>
                  <a:srgbClr val="92D050"/>
                </a:solidFill>
                <a:latin typeface="Trebuchet MS"/>
                <a:cs typeface="Trebuchet MS"/>
              </a:rPr>
              <a:t>S</a:t>
            </a:r>
            <a:r>
              <a:rPr sz="3600" spc="-240" dirty="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3600" spc="-229" dirty="0">
                <a:solidFill>
                  <a:srgbClr val="92D050"/>
                </a:solidFill>
                <a:latin typeface="Trebuchet MS"/>
                <a:cs typeface="Trebuchet MS"/>
              </a:rPr>
              <a:t>tt</a:t>
            </a:r>
            <a:r>
              <a:rPr sz="3600" spc="-245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3600" spc="-220" dirty="0">
                <a:solidFill>
                  <a:srgbClr val="92D050"/>
                </a:solidFill>
                <a:latin typeface="Trebuchet MS"/>
                <a:cs typeface="Trebuchet MS"/>
              </a:rPr>
              <a:t>ng</a:t>
            </a:r>
            <a:r>
              <a:rPr sz="3600" spc="-625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3600" dirty="0" err="1">
                <a:solidFill>
                  <a:srgbClr val="92D050"/>
                </a:solidFill>
                <a:latin typeface="Trebuchet MS"/>
                <a:cs typeface="Trebuchet MS"/>
              </a:rPr>
              <a:t>VSCode</a:t>
            </a:r>
            <a:endParaRPr lang="en-US" sz="360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marL="298450" indent="-285750">
              <a:lnSpc>
                <a:spcPts val="4295"/>
              </a:lnSpc>
              <a:buFont typeface="Arial MT"/>
              <a:buChar char="•"/>
              <a:tabLst>
                <a:tab pos="298450" algn="l"/>
              </a:tabLst>
            </a:pPr>
            <a:r>
              <a:rPr sz="3600" spc="254" dirty="0" err="1">
                <a:solidFill>
                  <a:srgbClr val="92D050"/>
                </a:solidFill>
                <a:latin typeface="Trebuchet MS"/>
                <a:cs typeface="Trebuchet MS"/>
              </a:rPr>
              <a:t>M</a:t>
            </a:r>
            <a:r>
              <a:rPr sz="3600" spc="-240" dirty="0" err="1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3600" spc="-220" dirty="0" err="1">
                <a:solidFill>
                  <a:srgbClr val="92D050"/>
                </a:solidFill>
                <a:latin typeface="Trebuchet MS"/>
                <a:cs typeface="Trebuchet MS"/>
              </a:rPr>
              <a:t>m</a:t>
            </a:r>
            <a:r>
              <a:rPr sz="3600" spc="-245" dirty="0" err="1">
                <a:solidFill>
                  <a:srgbClr val="92D050"/>
                </a:solidFill>
                <a:latin typeface="Trebuchet MS"/>
                <a:cs typeface="Trebuchet MS"/>
              </a:rPr>
              <a:t>bua</a:t>
            </a:r>
            <a:r>
              <a:rPr sz="3600" spc="-229" dirty="0" err="1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3600" spc="-85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lang="en-US" sz="3600" spc="-85" dirty="0">
                <a:solidFill>
                  <a:srgbClr val="92D050"/>
                </a:solidFill>
                <a:latin typeface="Trebuchet MS"/>
                <a:cs typeface="Trebuchet MS"/>
              </a:rPr>
              <a:t>&amp; export </a:t>
            </a:r>
            <a:r>
              <a:rPr sz="3600" spc="-125" dirty="0">
                <a:solidFill>
                  <a:srgbClr val="92D050"/>
                </a:solidFill>
                <a:latin typeface="Trebuchet MS"/>
                <a:cs typeface="Trebuchet MS"/>
              </a:rPr>
              <a:t>mo</a:t>
            </a:r>
            <a:r>
              <a:rPr sz="3600" spc="-100" dirty="0">
                <a:solidFill>
                  <a:srgbClr val="92D050"/>
                </a:solidFill>
                <a:latin typeface="Trebuchet MS"/>
                <a:cs typeface="Trebuchet MS"/>
              </a:rPr>
              <a:t>d</a:t>
            </a:r>
            <a:r>
              <a:rPr sz="3600" spc="-265" dirty="0">
                <a:solidFill>
                  <a:srgbClr val="92D050"/>
                </a:solidFill>
                <a:latin typeface="Trebuchet MS"/>
                <a:cs typeface="Trebuchet MS"/>
              </a:rPr>
              <a:t>el</a:t>
            </a:r>
            <a:endParaRPr sz="360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marL="298450" indent="-285750">
              <a:lnSpc>
                <a:spcPts val="4295"/>
              </a:lnSpc>
              <a:buFont typeface="Arial MT"/>
              <a:buChar char="•"/>
              <a:tabLst>
                <a:tab pos="298450" algn="l"/>
              </a:tabLst>
            </a:pPr>
            <a:r>
              <a:rPr lang="en-US" sz="3600" spc="254" dirty="0">
                <a:solidFill>
                  <a:srgbClr val="92D050"/>
                </a:solidFill>
                <a:latin typeface="Trebuchet MS"/>
                <a:cs typeface="Trebuchet MS"/>
              </a:rPr>
              <a:t>Deploy </a:t>
            </a:r>
            <a:r>
              <a:rPr sz="3600" spc="-204" dirty="0">
                <a:solidFill>
                  <a:srgbClr val="92D050"/>
                </a:solidFill>
                <a:latin typeface="Trebuchet MS"/>
                <a:cs typeface="Trebuchet MS"/>
              </a:rPr>
              <a:t>di</a:t>
            </a:r>
            <a:r>
              <a:rPr sz="3600" spc="-9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3600" spc="-280" dirty="0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sz="3600" spc="-80" dirty="0">
                <a:solidFill>
                  <a:srgbClr val="92D050"/>
                </a:solidFill>
                <a:latin typeface="Trebuchet MS"/>
                <a:cs typeface="Trebuchet MS"/>
              </a:rPr>
              <a:t>oc</a:t>
            </a:r>
            <a:r>
              <a:rPr sz="3600" spc="-315" dirty="0">
                <a:solidFill>
                  <a:srgbClr val="92D050"/>
                </a:solidFill>
                <a:latin typeface="Trebuchet MS"/>
                <a:cs typeface="Trebuchet MS"/>
              </a:rPr>
              <a:t>al</a:t>
            </a:r>
            <a:endParaRPr lang="en-US" sz="3600" spc="-315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marL="298450" indent="-285750">
              <a:lnSpc>
                <a:spcPts val="4295"/>
              </a:lnSpc>
              <a:buFont typeface="Arial MT"/>
              <a:buChar char="•"/>
              <a:tabLst>
                <a:tab pos="298450" algn="l"/>
              </a:tabLst>
            </a:pPr>
            <a:r>
              <a:rPr lang="en-US" sz="3600" dirty="0">
                <a:solidFill>
                  <a:srgbClr val="92D050"/>
                </a:solidFill>
                <a:latin typeface="Trebuchet MS"/>
                <a:cs typeface="Trebuchet MS"/>
              </a:rPr>
              <a:t>Install git &amp; </a:t>
            </a:r>
            <a:r>
              <a:rPr lang="en-US" sz="3600" spc="210" dirty="0">
                <a:solidFill>
                  <a:srgbClr val="92D050"/>
                </a:solidFill>
                <a:latin typeface="Trebuchet MS"/>
                <a:cs typeface="Trebuchet MS"/>
              </a:rPr>
              <a:t>u</a:t>
            </a:r>
            <a:r>
              <a:rPr sz="3600" spc="-315" dirty="0">
                <a:solidFill>
                  <a:srgbClr val="92D050"/>
                </a:solidFill>
                <a:latin typeface="Trebuchet MS"/>
                <a:cs typeface="Trebuchet MS"/>
              </a:rPr>
              <a:t>p</a:t>
            </a:r>
            <a:r>
              <a:rPr sz="3600" spc="-175" dirty="0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sz="3600" spc="50" dirty="0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sz="3600" spc="-360" dirty="0">
                <a:solidFill>
                  <a:srgbClr val="92D050"/>
                </a:solidFill>
                <a:latin typeface="Trebuchet MS"/>
                <a:cs typeface="Trebuchet MS"/>
              </a:rPr>
              <a:t>a</a:t>
            </a:r>
            <a:r>
              <a:rPr sz="3600" spc="-175" dirty="0">
                <a:solidFill>
                  <a:srgbClr val="92D050"/>
                </a:solidFill>
                <a:latin typeface="Trebuchet MS"/>
                <a:cs typeface="Trebuchet MS"/>
              </a:rPr>
              <a:t>d</a:t>
            </a:r>
            <a:r>
              <a:rPr sz="3600" spc="-85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3600" spc="-110" dirty="0">
                <a:solidFill>
                  <a:srgbClr val="92D050"/>
                </a:solidFill>
                <a:latin typeface="Trebuchet MS"/>
                <a:cs typeface="Trebuchet MS"/>
              </a:rPr>
              <a:t>p</a:t>
            </a:r>
            <a:r>
              <a:rPr sz="3600" spc="-165" dirty="0">
                <a:solidFill>
                  <a:srgbClr val="92D050"/>
                </a:solidFill>
                <a:latin typeface="Trebuchet MS"/>
                <a:cs typeface="Trebuchet MS"/>
              </a:rPr>
              <a:t>r</a:t>
            </a:r>
            <a:r>
              <a:rPr sz="3600" spc="50" dirty="0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sz="3600" spc="-540" dirty="0">
                <a:solidFill>
                  <a:srgbClr val="92D050"/>
                </a:solidFill>
                <a:latin typeface="Trebuchet MS"/>
                <a:cs typeface="Trebuchet MS"/>
              </a:rPr>
              <a:t>j</a:t>
            </a:r>
            <a:r>
              <a:rPr sz="3600" spc="-240" dirty="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3600" spc="-215" dirty="0">
                <a:solidFill>
                  <a:srgbClr val="92D050"/>
                </a:solidFill>
                <a:latin typeface="Trebuchet MS"/>
                <a:cs typeface="Trebuchet MS"/>
              </a:rPr>
              <a:t>c</a:t>
            </a:r>
            <a:r>
              <a:rPr sz="3600" spc="-229" dirty="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3600" spc="-85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3600" spc="-270" dirty="0">
                <a:solidFill>
                  <a:srgbClr val="92D050"/>
                </a:solidFill>
                <a:latin typeface="Trebuchet MS"/>
                <a:cs typeface="Trebuchet MS"/>
              </a:rPr>
              <a:t>k</a:t>
            </a:r>
            <a:r>
              <a:rPr sz="3600" spc="-175" dirty="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3600" spc="-85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3600" spc="-275" dirty="0">
                <a:solidFill>
                  <a:srgbClr val="92D050"/>
                </a:solidFill>
                <a:latin typeface="Trebuchet MS"/>
                <a:cs typeface="Trebuchet MS"/>
              </a:rPr>
              <a:t>g</a:t>
            </a:r>
            <a:r>
              <a:rPr sz="3600" spc="-245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3600" spc="-229" dirty="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3600" spc="-180" dirty="0">
                <a:solidFill>
                  <a:srgbClr val="92D050"/>
                </a:solidFill>
                <a:latin typeface="Trebuchet MS"/>
                <a:cs typeface="Trebuchet MS"/>
              </a:rPr>
              <a:t>hub</a:t>
            </a:r>
            <a:endParaRPr sz="360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3600" spc="125" dirty="0">
                <a:solidFill>
                  <a:srgbClr val="92D050"/>
                </a:solidFill>
                <a:latin typeface="Trebuchet MS"/>
                <a:cs typeface="Trebuchet MS"/>
              </a:rPr>
              <a:t>De</a:t>
            </a:r>
            <a:r>
              <a:rPr sz="3600" spc="-315" dirty="0">
                <a:solidFill>
                  <a:srgbClr val="92D050"/>
                </a:solidFill>
                <a:latin typeface="Trebuchet MS"/>
                <a:cs typeface="Trebuchet MS"/>
              </a:rPr>
              <a:t>p</a:t>
            </a:r>
            <a:r>
              <a:rPr sz="3600" spc="-175" dirty="0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sz="3600" spc="-25" dirty="0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sz="3600" spc="-200" dirty="0">
                <a:solidFill>
                  <a:srgbClr val="92D050"/>
                </a:solidFill>
                <a:latin typeface="Trebuchet MS"/>
                <a:cs typeface="Trebuchet MS"/>
              </a:rPr>
              <a:t>y</a:t>
            </a:r>
            <a:r>
              <a:rPr sz="3600" spc="-9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3600" spc="-175" dirty="0">
                <a:solidFill>
                  <a:srgbClr val="92D050"/>
                </a:solidFill>
                <a:latin typeface="Trebuchet MS"/>
                <a:cs typeface="Trebuchet MS"/>
              </a:rPr>
              <a:t>P</a:t>
            </a:r>
            <a:r>
              <a:rPr sz="3600" spc="-65" dirty="0">
                <a:solidFill>
                  <a:srgbClr val="92D050"/>
                </a:solidFill>
                <a:latin typeface="Trebuchet MS"/>
                <a:cs typeface="Trebuchet MS"/>
              </a:rPr>
              <a:t>r</a:t>
            </a:r>
            <a:r>
              <a:rPr sz="3600" spc="50" dirty="0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sz="3600" spc="-540" dirty="0">
                <a:solidFill>
                  <a:srgbClr val="92D050"/>
                </a:solidFill>
                <a:latin typeface="Trebuchet MS"/>
                <a:cs typeface="Trebuchet MS"/>
              </a:rPr>
              <a:t>j</a:t>
            </a:r>
            <a:r>
              <a:rPr sz="3600" spc="-240" dirty="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3600" spc="-215" dirty="0">
                <a:solidFill>
                  <a:srgbClr val="92D050"/>
                </a:solidFill>
                <a:latin typeface="Trebuchet MS"/>
                <a:cs typeface="Trebuchet MS"/>
              </a:rPr>
              <a:t>c</a:t>
            </a:r>
            <a:r>
              <a:rPr sz="3600" spc="-229" dirty="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3600" spc="-85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3600" spc="-175" dirty="0">
                <a:solidFill>
                  <a:srgbClr val="92D050"/>
                </a:solidFill>
                <a:latin typeface="Trebuchet MS"/>
                <a:cs typeface="Trebuchet MS"/>
              </a:rPr>
              <a:t>d</a:t>
            </a:r>
            <a:r>
              <a:rPr sz="3600" spc="-240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3600" spc="-9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3600" spc="-100" dirty="0">
                <a:solidFill>
                  <a:srgbClr val="92D050"/>
                </a:solidFill>
                <a:latin typeface="Trebuchet MS"/>
                <a:cs typeface="Trebuchet MS"/>
              </a:rPr>
              <a:t>St</a:t>
            </a:r>
            <a:r>
              <a:rPr sz="3600" spc="-165" dirty="0">
                <a:solidFill>
                  <a:srgbClr val="92D050"/>
                </a:solidFill>
                <a:latin typeface="Trebuchet MS"/>
                <a:cs typeface="Trebuchet MS"/>
              </a:rPr>
              <a:t>r</a:t>
            </a:r>
            <a:r>
              <a:rPr sz="3600" spc="-229" dirty="0">
                <a:solidFill>
                  <a:srgbClr val="92D050"/>
                </a:solidFill>
                <a:latin typeface="Trebuchet MS"/>
                <a:cs typeface="Trebuchet MS"/>
              </a:rPr>
              <a:t>ea</a:t>
            </a:r>
            <a:r>
              <a:rPr sz="3600" spc="-360" dirty="0">
                <a:solidFill>
                  <a:srgbClr val="92D050"/>
                </a:solidFill>
                <a:latin typeface="Trebuchet MS"/>
                <a:cs typeface="Trebuchet MS"/>
              </a:rPr>
              <a:t>m</a:t>
            </a:r>
            <a:r>
              <a:rPr sz="3600" spc="-280" dirty="0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sz="3600" spc="-245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3600" spc="-229" dirty="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3600" spc="-8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3600" spc="395" dirty="0">
                <a:solidFill>
                  <a:srgbClr val="92D050"/>
                </a:solidFill>
                <a:latin typeface="Trebuchet MS"/>
                <a:cs typeface="Trebuchet MS"/>
              </a:rPr>
              <a:t>C</a:t>
            </a:r>
            <a:r>
              <a:rPr sz="3600" spc="-280" dirty="0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sz="3600" spc="50" dirty="0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sz="3600" spc="-170" dirty="0">
                <a:solidFill>
                  <a:srgbClr val="92D050"/>
                </a:solidFill>
                <a:latin typeface="Trebuchet MS"/>
                <a:cs typeface="Trebuchet MS"/>
              </a:rPr>
              <a:t>ud</a:t>
            </a:r>
            <a:endParaRPr sz="3600" dirty="0">
              <a:solidFill>
                <a:srgbClr val="92D05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0427" y="1322623"/>
            <a:ext cx="813657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170" dirty="0">
                <a:solidFill>
                  <a:schemeClr val="tx1">
                    <a:lumMod val="75000"/>
                  </a:schemeClr>
                </a:solidFill>
              </a:rPr>
              <a:t>Install &amp; </a:t>
            </a:r>
            <a:r>
              <a:rPr spc="170" dirty="0">
                <a:solidFill>
                  <a:schemeClr val="tx1">
                    <a:lumMod val="75000"/>
                  </a:schemeClr>
                </a:solidFill>
              </a:rPr>
              <a:t>Setting</a:t>
            </a:r>
            <a:r>
              <a:rPr spc="34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spc="195" dirty="0">
                <a:solidFill>
                  <a:schemeClr val="tx1">
                    <a:lumMod val="75000"/>
                  </a:schemeClr>
                </a:solidFill>
              </a:rPr>
              <a:t>VSCode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0427" y="2609595"/>
            <a:ext cx="7835265" cy="216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lang="en-US" sz="2800" spc="-90" dirty="0">
                <a:solidFill>
                  <a:srgbClr val="92D050"/>
                </a:solidFill>
                <a:latin typeface="Trebuchet MS"/>
                <a:cs typeface="Trebuchet MS"/>
              </a:rPr>
              <a:t>Download </a:t>
            </a:r>
            <a:r>
              <a:rPr sz="2800" spc="-90" dirty="0">
                <a:solidFill>
                  <a:srgbClr val="92D050"/>
                </a:solidFill>
                <a:latin typeface="Trebuchet MS"/>
                <a:cs typeface="Trebuchet MS"/>
              </a:rPr>
              <a:t>In</a:t>
            </a:r>
            <a:r>
              <a:rPr sz="2800" spc="-95" dirty="0">
                <a:solidFill>
                  <a:srgbClr val="92D050"/>
                </a:solidFill>
                <a:latin typeface="Trebuchet MS"/>
                <a:cs typeface="Trebuchet MS"/>
              </a:rPr>
              <a:t>s</a:t>
            </a:r>
            <a:r>
              <a:rPr sz="2800" spc="-175" dirty="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2800" spc="-275" dirty="0">
                <a:solidFill>
                  <a:srgbClr val="92D050"/>
                </a:solidFill>
                <a:latin typeface="Trebuchet MS"/>
                <a:cs typeface="Trebuchet MS"/>
              </a:rPr>
              <a:t>a</a:t>
            </a:r>
            <a:r>
              <a:rPr sz="2800" spc="-220" dirty="0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sz="2800" spc="-215" dirty="0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sz="2800" spc="-7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lang="en-US" sz="2800" spc="-110" dirty="0" err="1">
                <a:solidFill>
                  <a:srgbClr val="92D050"/>
                </a:solidFill>
                <a:latin typeface="Trebuchet MS"/>
                <a:cs typeface="Trebuchet MS"/>
              </a:rPr>
              <a:t>VS</a:t>
            </a:r>
            <a:r>
              <a:rPr sz="2800" spc="-65" dirty="0" err="1">
                <a:solidFill>
                  <a:srgbClr val="92D050"/>
                </a:solidFill>
                <a:latin typeface="Trebuchet MS"/>
                <a:cs typeface="Trebuchet MS"/>
              </a:rPr>
              <a:t>co</a:t>
            </a:r>
            <a:r>
              <a:rPr sz="2800" spc="-140" dirty="0" err="1">
                <a:solidFill>
                  <a:srgbClr val="92D050"/>
                </a:solidFill>
                <a:latin typeface="Trebuchet MS"/>
                <a:cs typeface="Trebuchet MS"/>
              </a:rPr>
              <a:t>d</a:t>
            </a:r>
            <a:r>
              <a:rPr sz="2800" spc="-190" dirty="0" err="1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endParaRPr lang="en-US" sz="2800" spc="-19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lang="en-US" sz="2800" spc="-190" dirty="0">
                <a:solidFill>
                  <a:srgbClr val="92D050"/>
                </a:solidFill>
                <a:latin typeface="Trebuchet MS"/>
                <a:cs typeface="Trebuchet MS"/>
              </a:rPr>
              <a:t>Install </a:t>
            </a:r>
            <a:r>
              <a:rPr lang="en-US" sz="2800" spc="-190" dirty="0" err="1">
                <a:solidFill>
                  <a:srgbClr val="92D050"/>
                </a:solidFill>
                <a:latin typeface="Trebuchet MS"/>
                <a:cs typeface="Trebuchet MS"/>
              </a:rPr>
              <a:t>paket</a:t>
            </a:r>
            <a:r>
              <a:rPr lang="en-US" sz="2800" spc="-190" dirty="0">
                <a:solidFill>
                  <a:srgbClr val="92D050"/>
                </a:solidFill>
                <a:latin typeface="Trebuchet MS"/>
                <a:cs typeface="Trebuchet MS"/>
              </a:rPr>
              <a:t> python di </a:t>
            </a:r>
            <a:r>
              <a:rPr lang="en-US" sz="2800" spc="-190" dirty="0" err="1">
                <a:solidFill>
                  <a:srgbClr val="92D050"/>
                </a:solidFill>
                <a:latin typeface="Trebuchet MS"/>
                <a:cs typeface="Trebuchet MS"/>
              </a:rPr>
              <a:t>VSCode</a:t>
            </a:r>
            <a:endParaRPr sz="280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marL="527050" indent="-514350">
              <a:lnSpc>
                <a:spcPts val="3335"/>
              </a:lnSpc>
              <a:spcBef>
                <a:spcPts val="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60" dirty="0">
                <a:solidFill>
                  <a:srgbClr val="92D050"/>
                </a:solidFill>
                <a:latin typeface="Trebuchet MS"/>
                <a:cs typeface="Trebuchet MS"/>
              </a:rPr>
              <a:t>S</a:t>
            </a:r>
            <a:r>
              <a:rPr sz="2800" spc="-190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2800" spc="-105" dirty="0">
                <a:solidFill>
                  <a:srgbClr val="92D050"/>
                </a:solidFill>
                <a:latin typeface="Trebuchet MS"/>
                <a:cs typeface="Trebuchet MS"/>
              </a:rPr>
              <a:t>nk</a:t>
            </a:r>
            <a:r>
              <a:rPr sz="2800" spc="-50" dirty="0">
                <a:solidFill>
                  <a:srgbClr val="92D050"/>
                </a:solidFill>
                <a:latin typeface="Trebuchet MS"/>
                <a:cs typeface="Trebuchet MS"/>
              </a:rPr>
              <a:t>r</a:t>
            </a:r>
            <a:r>
              <a:rPr sz="2800" spc="45" dirty="0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sz="2800" spc="-130" dirty="0">
                <a:solidFill>
                  <a:srgbClr val="92D050"/>
                </a:solidFill>
                <a:latin typeface="Trebuchet MS"/>
                <a:cs typeface="Trebuchet MS"/>
              </a:rPr>
              <a:t>n</a:t>
            </a:r>
            <a:r>
              <a:rPr sz="2800" spc="-7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92D050"/>
                </a:solidFill>
                <a:latin typeface="Trebuchet MS"/>
                <a:cs typeface="Trebuchet MS"/>
              </a:rPr>
              <a:t>vs</a:t>
            </a:r>
            <a:r>
              <a:rPr sz="2800" spc="-65" dirty="0">
                <a:solidFill>
                  <a:srgbClr val="92D050"/>
                </a:solidFill>
                <a:latin typeface="Trebuchet MS"/>
                <a:cs typeface="Trebuchet MS"/>
              </a:rPr>
              <a:t>co</a:t>
            </a:r>
            <a:r>
              <a:rPr sz="2800" spc="-140" dirty="0">
                <a:solidFill>
                  <a:srgbClr val="92D050"/>
                </a:solidFill>
                <a:latin typeface="Trebuchet MS"/>
                <a:cs typeface="Trebuchet MS"/>
              </a:rPr>
              <a:t>d</a:t>
            </a:r>
            <a:r>
              <a:rPr sz="2800" spc="-190" dirty="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2800" spc="-7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800" spc="-260" dirty="0">
                <a:solidFill>
                  <a:srgbClr val="92D050"/>
                </a:solidFill>
                <a:latin typeface="Trebuchet MS"/>
                <a:cs typeface="Trebuchet MS"/>
              </a:rPr>
              <a:t>p</a:t>
            </a:r>
            <a:r>
              <a:rPr sz="2800" spc="-160" dirty="0">
                <a:solidFill>
                  <a:srgbClr val="92D050"/>
                </a:solidFill>
                <a:latin typeface="Trebuchet MS"/>
                <a:cs typeface="Trebuchet MS"/>
              </a:rPr>
              <a:t>y</a:t>
            </a:r>
            <a:r>
              <a:rPr sz="2800" spc="-175" dirty="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2800" spc="-45" dirty="0">
                <a:solidFill>
                  <a:srgbClr val="92D050"/>
                </a:solidFill>
                <a:latin typeface="Trebuchet MS"/>
                <a:cs typeface="Trebuchet MS"/>
              </a:rPr>
              <a:t>ho</a:t>
            </a:r>
            <a:r>
              <a:rPr sz="2800" spc="-130" dirty="0">
                <a:solidFill>
                  <a:srgbClr val="92D050"/>
                </a:solidFill>
                <a:latin typeface="Trebuchet MS"/>
                <a:cs typeface="Trebuchet MS"/>
              </a:rPr>
              <a:t>n</a:t>
            </a:r>
            <a:r>
              <a:rPr sz="2800" spc="-7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92D050"/>
                </a:solidFill>
                <a:latin typeface="Trebuchet MS"/>
                <a:cs typeface="Trebuchet MS"/>
              </a:rPr>
              <a:t>d</a:t>
            </a:r>
            <a:r>
              <a:rPr sz="2800" spc="-275" dirty="0">
                <a:solidFill>
                  <a:srgbClr val="92D050"/>
                </a:solidFill>
                <a:latin typeface="Trebuchet MS"/>
                <a:cs typeface="Trebuchet MS"/>
              </a:rPr>
              <a:t>a</a:t>
            </a:r>
            <a:r>
              <a:rPr sz="2800" spc="-130" dirty="0">
                <a:solidFill>
                  <a:srgbClr val="92D050"/>
                </a:solidFill>
                <a:latin typeface="Trebuchet MS"/>
                <a:cs typeface="Trebuchet MS"/>
              </a:rPr>
              <a:t>n</a:t>
            </a:r>
            <a:r>
              <a:rPr sz="2800" spc="-7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800" spc="-275" dirty="0">
                <a:solidFill>
                  <a:srgbClr val="92D050"/>
                </a:solidFill>
                <a:latin typeface="Trebuchet MS"/>
                <a:cs typeface="Trebuchet MS"/>
              </a:rPr>
              <a:t>a</a:t>
            </a:r>
            <a:r>
              <a:rPr sz="2800" spc="-204" dirty="0">
                <a:solidFill>
                  <a:srgbClr val="92D050"/>
                </a:solidFill>
                <a:latin typeface="Trebuchet MS"/>
                <a:cs typeface="Trebuchet MS"/>
              </a:rPr>
              <a:t>na</a:t>
            </a:r>
            <a:r>
              <a:rPr sz="2800" spc="-165" dirty="0">
                <a:solidFill>
                  <a:srgbClr val="92D050"/>
                </a:solidFill>
                <a:latin typeface="Trebuchet MS"/>
                <a:cs typeface="Trebuchet MS"/>
              </a:rPr>
              <a:t>c</a:t>
            </a:r>
            <a:r>
              <a:rPr sz="2800" spc="45" dirty="0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sz="2800" spc="-130" dirty="0">
                <a:solidFill>
                  <a:srgbClr val="92D050"/>
                </a:solidFill>
                <a:latin typeface="Trebuchet MS"/>
                <a:cs typeface="Trebuchet MS"/>
              </a:rPr>
              <a:t>n</a:t>
            </a:r>
            <a:r>
              <a:rPr sz="2800" spc="-140" dirty="0">
                <a:solidFill>
                  <a:srgbClr val="92D050"/>
                </a:solidFill>
                <a:latin typeface="Trebuchet MS"/>
                <a:cs typeface="Trebuchet MS"/>
              </a:rPr>
              <a:t>d</a:t>
            </a:r>
            <a:r>
              <a:rPr sz="2800" spc="-280" dirty="0">
                <a:solidFill>
                  <a:srgbClr val="92D050"/>
                </a:solidFill>
                <a:latin typeface="Trebuchet MS"/>
                <a:cs typeface="Trebuchet MS"/>
              </a:rPr>
              <a:t>a</a:t>
            </a:r>
            <a:r>
              <a:rPr sz="2800" spc="-65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92D050"/>
                </a:solidFill>
                <a:latin typeface="Trebuchet MS"/>
                <a:cs typeface="Trebuchet MS"/>
              </a:rPr>
              <a:t>d</a:t>
            </a:r>
            <a:r>
              <a:rPr sz="2800" spc="-185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2800" spc="-7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92D050"/>
                </a:solidFill>
                <a:latin typeface="Trebuchet MS"/>
                <a:cs typeface="Trebuchet MS"/>
              </a:rPr>
              <a:t>v</a:t>
            </a:r>
            <a:r>
              <a:rPr sz="2800" spc="-190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2800" spc="75" dirty="0">
                <a:solidFill>
                  <a:srgbClr val="92D050"/>
                </a:solidFill>
                <a:latin typeface="Trebuchet MS"/>
                <a:cs typeface="Trebuchet MS"/>
              </a:rPr>
              <a:t>r</a:t>
            </a:r>
            <a:r>
              <a:rPr sz="2800" spc="-175" dirty="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2800" spc="-204" dirty="0">
                <a:solidFill>
                  <a:srgbClr val="92D050"/>
                </a:solidFill>
                <a:latin typeface="Trebuchet MS"/>
                <a:cs typeface="Trebuchet MS"/>
              </a:rPr>
              <a:t>ua</a:t>
            </a:r>
            <a:r>
              <a:rPr sz="2800" spc="-215" dirty="0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sz="2800" spc="-7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2800" spc="-175" dirty="0">
                <a:solidFill>
                  <a:srgbClr val="92D050"/>
                </a:solidFill>
                <a:latin typeface="Trebuchet MS"/>
                <a:cs typeface="Trebuchet MS"/>
              </a:rPr>
              <a:t>n</a:t>
            </a:r>
            <a:r>
              <a:rPr sz="2800" spc="-145" dirty="0">
                <a:solidFill>
                  <a:srgbClr val="92D050"/>
                </a:solidFill>
                <a:latin typeface="Trebuchet MS"/>
                <a:cs typeface="Trebuchet MS"/>
              </a:rPr>
              <a:t>v</a:t>
            </a:r>
            <a:endParaRPr sz="280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marL="527050" indent="-514350">
              <a:lnSpc>
                <a:spcPts val="3335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spc="195" dirty="0">
                <a:solidFill>
                  <a:srgbClr val="92D050"/>
                </a:solidFill>
                <a:latin typeface="Trebuchet MS"/>
                <a:cs typeface="Trebuchet MS"/>
              </a:rPr>
              <a:t>M</a:t>
            </a:r>
            <a:r>
              <a:rPr sz="2800" spc="-195" dirty="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rgbClr val="92D050"/>
                </a:solidFill>
                <a:latin typeface="Trebuchet MS"/>
                <a:cs typeface="Trebuchet MS"/>
              </a:rPr>
              <a:t>m</a:t>
            </a:r>
            <a:r>
              <a:rPr sz="2800" spc="-190" dirty="0">
                <a:solidFill>
                  <a:srgbClr val="92D050"/>
                </a:solidFill>
                <a:latin typeface="Trebuchet MS"/>
                <a:cs typeface="Trebuchet MS"/>
              </a:rPr>
              <a:t>bua</a:t>
            </a:r>
            <a:r>
              <a:rPr sz="2800" spc="-180" dirty="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2800" spc="-484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800" spc="40" dirty="0">
                <a:solidFill>
                  <a:srgbClr val="92D050"/>
                </a:solidFill>
                <a:latin typeface="Trebuchet MS"/>
                <a:cs typeface="Trebuchet MS"/>
              </a:rPr>
              <a:t>V</a:t>
            </a:r>
            <a:r>
              <a:rPr sz="2800" spc="-190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2800" spc="75" dirty="0">
                <a:solidFill>
                  <a:srgbClr val="92D050"/>
                </a:solidFill>
                <a:latin typeface="Trebuchet MS"/>
                <a:cs typeface="Trebuchet MS"/>
              </a:rPr>
              <a:t>r</a:t>
            </a:r>
            <a:r>
              <a:rPr sz="2800" spc="-175" dirty="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2800" spc="-204" dirty="0">
                <a:solidFill>
                  <a:srgbClr val="92D050"/>
                </a:solidFill>
                <a:latin typeface="Trebuchet MS"/>
                <a:cs typeface="Trebuchet MS"/>
              </a:rPr>
              <a:t>ua</a:t>
            </a:r>
            <a:r>
              <a:rPr sz="2800" spc="-215" dirty="0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sz="2800" spc="-7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2800" spc="-175" dirty="0">
                <a:solidFill>
                  <a:srgbClr val="92D050"/>
                </a:solidFill>
                <a:latin typeface="Trebuchet MS"/>
                <a:cs typeface="Trebuchet MS"/>
              </a:rPr>
              <a:t>n</a:t>
            </a:r>
            <a:r>
              <a:rPr sz="2800" spc="-150" dirty="0">
                <a:solidFill>
                  <a:srgbClr val="92D050"/>
                </a:solidFill>
                <a:latin typeface="Trebuchet MS"/>
                <a:cs typeface="Trebuchet MS"/>
              </a:rPr>
              <a:t>v</a:t>
            </a:r>
            <a:r>
              <a:rPr sz="2800" spc="-190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2800" spc="-50" dirty="0">
                <a:solidFill>
                  <a:srgbClr val="92D050"/>
                </a:solidFill>
                <a:latin typeface="Trebuchet MS"/>
                <a:cs typeface="Trebuchet MS"/>
              </a:rPr>
              <a:t>r</a:t>
            </a:r>
            <a:r>
              <a:rPr sz="2800" spc="45" dirty="0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sz="2800" spc="-150" dirty="0">
                <a:solidFill>
                  <a:srgbClr val="92D050"/>
                </a:solidFill>
                <a:latin typeface="Trebuchet MS"/>
                <a:cs typeface="Trebuchet MS"/>
              </a:rPr>
              <a:t>nm</a:t>
            </a:r>
            <a:r>
              <a:rPr sz="2800" spc="-195" dirty="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2800" spc="-155" dirty="0">
                <a:solidFill>
                  <a:srgbClr val="92D050"/>
                </a:solidFill>
                <a:latin typeface="Trebuchet MS"/>
                <a:cs typeface="Trebuchet MS"/>
              </a:rPr>
              <a:t>nt</a:t>
            </a:r>
            <a:endParaRPr sz="280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marL="527050" indent="-51435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210" dirty="0">
                <a:solidFill>
                  <a:srgbClr val="92D050"/>
                </a:solidFill>
                <a:latin typeface="Trebuchet MS"/>
                <a:cs typeface="Trebuchet MS"/>
              </a:rPr>
              <a:t>A</a:t>
            </a:r>
            <a:r>
              <a:rPr sz="2800" spc="-80" dirty="0">
                <a:solidFill>
                  <a:srgbClr val="92D050"/>
                </a:solidFill>
                <a:latin typeface="Trebuchet MS"/>
                <a:cs typeface="Trebuchet MS"/>
              </a:rPr>
              <a:t>k</a:t>
            </a:r>
            <a:r>
              <a:rPr sz="2800" spc="-175" dirty="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2800" spc="-190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2800" spc="-175" dirty="0">
                <a:solidFill>
                  <a:srgbClr val="92D050"/>
                </a:solidFill>
                <a:latin typeface="Trebuchet MS"/>
                <a:cs typeface="Trebuchet MS"/>
              </a:rPr>
              <a:t>f</a:t>
            </a:r>
            <a:r>
              <a:rPr sz="2800" spc="-240" dirty="0">
                <a:solidFill>
                  <a:srgbClr val="92D050"/>
                </a:solidFill>
                <a:latin typeface="Trebuchet MS"/>
                <a:cs typeface="Trebuchet MS"/>
              </a:rPr>
              <a:t>k</a:t>
            </a:r>
            <a:r>
              <a:rPr sz="2800" spc="-275" dirty="0">
                <a:solidFill>
                  <a:srgbClr val="92D050"/>
                </a:solidFill>
                <a:latin typeface="Trebuchet MS"/>
                <a:cs typeface="Trebuchet MS"/>
              </a:rPr>
              <a:t>a</a:t>
            </a:r>
            <a:r>
              <a:rPr sz="2800" spc="-130" dirty="0">
                <a:solidFill>
                  <a:srgbClr val="92D050"/>
                </a:solidFill>
                <a:latin typeface="Trebuchet MS"/>
                <a:cs typeface="Trebuchet MS"/>
              </a:rPr>
              <a:t>n</a:t>
            </a:r>
            <a:r>
              <a:rPr sz="2800" spc="-7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92D050"/>
                </a:solidFill>
                <a:latin typeface="Trebuchet MS"/>
                <a:cs typeface="Trebuchet MS"/>
              </a:rPr>
              <a:t>v</a:t>
            </a:r>
            <a:r>
              <a:rPr sz="2800" spc="-190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2800" spc="75" dirty="0">
                <a:solidFill>
                  <a:srgbClr val="92D050"/>
                </a:solidFill>
                <a:latin typeface="Trebuchet MS"/>
                <a:cs typeface="Trebuchet MS"/>
              </a:rPr>
              <a:t>r</a:t>
            </a:r>
            <a:r>
              <a:rPr sz="2800" spc="-175" dirty="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sz="2800" spc="-204" dirty="0">
                <a:solidFill>
                  <a:srgbClr val="92D050"/>
                </a:solidFill>
                <a:latin typeface="Trebuchet MS"/>
                <a:cs typeface="Trebuchet MS"/>
              </a:rPr>
              <a:t>ua</a:t>
            </a:r>
            <a:r>
              <a:rPr sz="2800" spc="-215" dirty="0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sz="2800" spc="-70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2800" spc="-175" dirty="0">
                <a:solidFill>
                  <a:srgbClr val="92D050"/>
                </a:solidFill>
                <a:latin typeface="Trebuchet MS"/>
                <a:cs typeface="Trebuchet MS"/>
              </a:rPr>
              <a:t>n</a:t>
            </a:r>
            <a:r>
              <a:rPr sz="2800" spc="-150" dirty="0">
                <a:solidFill>
                  <a:srgbClr val="92D050"/>
                </a:solidFill>
                <a:latin typeface="Trebuchet MS"/>
                <a:cs typeface="Trebuchet MS"/>
              </a:rPr>
              <a:t>v</a:t>
            </a:r>
            <a:r>
              <a:rPr sz="2800" spc="-190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2800" spc="-50" dirty="0">
                <a:solidFill>
                  <a:srgbClr val="92D050"/>
                </a:solidFill>
                <a:latin typeface="Trebuchet MS"/>
                <a:cs typeface="Trebuchet MS"/>
              </a:rPr>
              <a:t>r</a:t>
            </a:r>
            <a:r>
              <a:rPr sz="2800" spc="45" dirty="0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sz="2800" spc="-150" dirty="0">
                <a:solidFill>
                  <a:srgbClr val="92D050"/>
                </a:solidFill>
                <a:latin typeface="Trebuchet MS"/>
                <a:cs typeface="Trebuchet MS"/>
              </a:rPr>
              <a:t>nm</a:t>
            </a:r>
            <a:r>
              <a:rPr sz="2800" spc="-195" dirty="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sz="2800" spc="-155" dirty="0">
                <a:solidFill>
                  <a:srgbClr val="92D050"/>
                </a:solidFill>
                <a:latin typeface="Trebuchet MS"/>
                <a:cs typeface="Trebuchet MS"/>
              </a:rPr>
              <a:t>nt</a:t>
            </a:r>
            <a:endParaRPr sz="2800" dirty="0">
              <a:solidFill>
                <a:srgbClr val="92D05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BF2AAC7E-D042-4746-9CA0-D0D8F3875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914400"/>
            <a:ext cx="838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 err="1"/>
              <a:t>Sinkronisasi</a:t>
            </a:r>
            <a:r>
              <a:rPr lang="en-US" altLang="en-US" sz="3200" dirty="0"/>
              <a:t> Terminal </a:t>
            </a:r>
            <a:r>
              <a:rPr lang="en-US" altLang="en-US" sz="3200" dirty="0" err="1"/>
              <a:t>dengan</a:t>
            </a:r>
            <a:r>
              <a:rPr lang="en-US" altLang="en-US" sz="3200" dirty="0"/>
              <a:t> anaconda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3592E90-8476-46EE-9AA3-D26E5F3B9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08" b="41644"/>
          <a:stretch>
            <a:fillRect/>
          </a:stretch>
        </p:blipFill>
        <p:spPr bwMode="auto">
          <a:xfrm>
            <a:off x="2309812" y="1786731"/>
            <a:ext cx="7443788" cy="404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31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2FB82C9B-211E-44DD-995F-03DD30BBD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03406"/>
            <a:ext cx="7086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 err="1"/>
              <a:t>Membuat</a:t>
            </a:r>
            <a:r>
              <a:rPr lang="en-US" altLang="en-US" sz="3200" dirty="0"/>
              <a:t> path di environment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72681-2112-43A0-A6DC-9FB308EA1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9" y="457200"/>
            <a:ext cx="2752092" cy="5077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D7485-C1BC-40FB-B922-C1943E36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401" y="1026007"/>
            <a:ext cx="3238583" cy="3736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2C4CED-62E5-43C5-B47D-054EECD4C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949" y="1011951"/>
            <a:ext cx="3576307" cy="3420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310489-6714-459E-87D4-32725C4EA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07" y="3657600"/>
            <a:ext cx="3244228" cy="309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72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4463-AAF1-49A4-8E60-8A06FA7C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85" y="313449"/>
            <a:ext cx="8610600" cy="12930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Download &amp; install </a:t>
            </a:r>
            <a:r>
              <a:rPr lang="en-US" sz="3600" dirty="0" err="1">
                <a:latin typeface="+mn-lt"/>
              </a:rPr>
              <a:t>VScode</a:t>
            </a:r>
            <a:endParaRPr lang="en-US" sz="3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1181F-9109-4758-B17F-F6C5644FF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1"/>
            <a:ext cx="6795008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F7B13-1A8F-4131-A20E-FD415A15D03D}"/>
              </a:ext>
            </a:extLst>
          </p:cNvPr>
          <p:cNvSpPr txBox="1"/>
          <p:nvPr/>
        </p:nvSpPr>
        <p:spPr>
          <a:xfrm>
            <a:off x="437965" y="1600200"/>
            <a:ext cx="47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https://code.visualstudio.com/Download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5E439-7A38-4BF8-A913-BEA9EFFE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17" y="2438400"/>
            <a:ext cx="491901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54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FC01-DA0E-4ACA-A99F-68E249B0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764373"/>
            <a:ext cx="8610600" cy="129302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C90EC0-EE17-4E08-8054-9D0AAC695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800" y="609600"/>
            <a:ext cx="3905099" cy="306922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2B2E9-ABC3-480A-A20F-8EBB7B23F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4771"/>
            <a:ext cx="4092715" cy="3143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94451C-E457-4EAF-8A4F-A7024B9FF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3352800"/>
            <a:ext cx="3638701" cy="2843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6420A-BF12-4D89-A578-AD2E864B9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962400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7729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317</TotalTime>
  <Words>221</Words>
  <Application>Microsoft Office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MT</vt:lpstr>
      <vt:lpstr>Calibri</vt:lpstr>
      <vt:lpstr>Century Gothic</vt:lpstr>
      <vt:lpstr>Menlo</vt:lpstr>
      <vt:lpstr>Segoe UI</vt:lpstr>
      <vt:lpstr>Trebuchet MS</vt:lpstr>
      <vt:lpstr>Vapor Trail</vt:lpstr>
      <vt:lpstr>PowerPoint Presentation</vt:lpstr>
      <vt:lpstr>Objective</vt:lpstr>
      <vt:lpstr>Deployment</vt:lpstr>
      <vt:lpstr>Todo List</vt:lpstr>
      <vt:lpstr>Install &amp; Setting VSCode</vt:lpstr>
      <vt:lpstr>PowerPoint Presentation</vt:lpstr>
      <vt:lpstr>PowerPoint Presentation</vt:lpstr>
      <vt:lpstr>Download &amp; install VScode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</vt:lpstr>
      <vt:lpstr>Modelling</vt:lpstr>
      <vt:lpstr>Project local</vt:lpstr>
      <vt:lpstr>PowerPoint Presentation</vt:lpstr>
      <vt:lpstr>Upload ke Github</vt:lpstr>
      <vt:lpstr>Uplod project</vt:lpstr>
      <vt:lpstr>Deploy project di Streamlit Cloud</vt:lpstr>
      <vt:lpstr>Tugas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Thinkpad</dc:creator>
  <cp:lastModifiedBy>User</cp:lastModifiedBy>
  <cp:revision>35</cp:revision>
  <dcterms:created xsi:type="dcterms:W3CDTF">2023-10-20T01:32:18Z</dcterms:created>
  <dcterms:modified xsi:type="dcterms:W3CDTF">2024-05-05T21:40:11Z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2023-07-14T00:00:00Z</vt:filetime>
  </property>
  <property fmtid="{D5CDD505-2E9C-101B-9397-08002B2CF9AE}" pid="3" name="LastSaved">
    <vt:filetime>2023-10-20T00:00:00Z</vt:filetime>
  </property>
</Properties>
</file>